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</p:sldIdLst>
  <p:sldSz cx="9753600" cy="75438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presProps" Target="presProps.xml"/>
  <Relationship Id="rId88" Type="http://schemas.openxmlformats.org/officeDocument/2006/relationships/viewProps" Target="viewProps.xml"/>
  <Relationship Id="rId8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3661511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766dd77892d3534fd1cd4eab6063ff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86d61276e1229874a417210e5159cf10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91dfe57dc93b5b5f30e6d6a8781338411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3d6a002dbe66ce73fe1dee3bd83c42512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457ee330060a0c69f00f330754db6713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f369de7b77fbbc5609789bb4a272d8614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fc7bea923c795f4e060e97a588ccea115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66960335ce495732fb0bb6a28a4e98616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12e064bdc3ff80b546e82fda35046f17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8a453c50057f962c9c88b3d3a71ecc818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509913eb562e8e1de5dcd2e715dcd951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2ef63c1c976f47552c711f958a2a9f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1d5f0bc516b1396ef38165456e2a3120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2fe5018e44d497084857e3ca4286f521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b731f80eef46b159c2d28e7428bb4722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81bab78734589a1efd40271bbf8e7223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2c7dd90c33cc00fb22c7dffd6f78717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97d01d5ab993f46a37bbab6e5071f6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0bd5a65ec4168b0c91ed2524d508b8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487f7545719b6f5b9b83d3987eeb21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7317b6ed8490bf04b1e9d1ac71e64d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aaf48d9f6d3937dfa448c957e325226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8902761177d71988355058837d5fa6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a559b8f7f66b67aa0fa18386b5baa6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90c31fd01e5933057acfbfb32650bf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e7bf8df3a1c3352b9f35bf150d0496f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1ad256cea8ef13eb5224bef789fb65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ba504714414a291e9935515942e9a3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247323cce3cbcae542ee5f8e3d3146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3581b1be1b1698bc6e003fd5d9b92b7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ba0138cd008bc5dc8027670f8064a8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32632034a53f7dd6c1605ab95768dd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da22ad8770bb6d91b48327dac18a987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151e461588ec7a5349770d66e69765e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33aa260750e564efc26e11bc21d950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b9eafec76f6e32aebd21354692d756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42bea10ab176e8d4249186b549c5529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58d5d0d13e0c72a276a413233988938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8ff39de066be9b7e0d14e58b1b3ad2d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890d585e5441b7895bae37586c36fb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4b731dc7008378169f46b82e0ec889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334983a08dacebf947caf0127d7d3d8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e43d493622ab0394f28b42352cfd58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e08de000a9539c7969499be4eba7fb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421a6f75767215c0ddae384a67932dc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ed21b9573b3ce26c2942cace4b5523e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0df109cd01d89962fac798a3f5cdb9b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d3cc126db85c55cc487a10dda55fc5a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2ea2a3959bcd33a86e2b2057efeff4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77c4c89daa322903737e17d6fb57071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56251961b38a56f4f634c2977bcfcef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5dd340a023b1ef6f8427867f263a5a0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6cef6cdc3325c9b0fd7e623fa9c9e98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94b26f1e818e18970987379cff2f20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f40eb3659d8ac23ee2746225e8297cb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127eec388d0a6da70b9793858fe177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601c08b2cc69b4c2358e8a7324a382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d16d04664a0c54c024af972ea675cbd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54ee00426cc3c4ced21923d32a06c46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e258cdd1a18db316c48d599f872065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9b7a690692b73843ffe291c87d37a32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23ee4e681a6c523e0c927ef60bbca44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0e0b8159c8794e03899935aa4ceef1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4571103336aff47d1bafd4ca20cdf1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7744af56e17f846ce65430763a1172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b95b82a3358e959b076344f98d28975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1b455f9513c1d0a4b18756e49d2f029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982c51a75ad78eb3706d8213444c12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7328b6cda5e3786d6182cb19475345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7bbb5e1002968f3bc002e5f720606f1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64d12e884f5edb07577d1d95f6141c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dc1bc8bdf1672253d1d36fd365287e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cf3c7c601416e065535046a49041c2d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f1f4b63115f82333c11ac774a7ad350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68dd122ab04d2dafab95490d8552ed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a1a4ddd25f9f08292c842f46169d3a1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18c08ac35dd68bca7854778ac773f07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217daf848e5c4ea2c7670d863f614a7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ac31de99a9919acc29732b3eed3764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8bd80f9044b6768ee03e1eb67c9877a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4996abadcdb29e2175eac9c1f9d682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3d0e57ea1125ca7139d999498bc11f6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1f846cd507762c521e429af1b841bf384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d417b1e710b6a4cf633281bd093431c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543800"/>
          <a:chOff x="0" y="0"/>
          <a:chExt cx="9753600" cy="75438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543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42">
  <a:themeElements>
    <a:clrScheme name="Theme4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2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84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2022-03-18T10:20:30Z</dcterms:created>
  <dcterms:modified xsi:type="dcterms:W3CDTF">2022-03-18T10:20:30Z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